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3" r:id="rId3"/>
    <p:sldId id="257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0B4C31-B684-453E-A2D5-EE86DF2AFD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6086DA-4D03-4018-AFC2-D106B6C3D940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0B4C31-B684-453E-A2D5-EE86DF2AFD7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Essential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Karen.george\Local Settings\Temporary Internet Files\Content.IE5\SQ8HK4YD\MC90022988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495800"/>
            <a:ext cx="1843430" cy="1741932"/>
          </a:xfrm>
          <a:prstGeom prst="rect">
            <a:avLst/>
          </a:prstGeom>
          <a:noFill/>
        </p:spPr>
      </p:pic>
      <p:pic>
        <p:nvPicPr>
          <p:cNvPr id="1027" name="Picture 3" descr="C:\Documents and Settings\Karen.george\Local Settings\Temporary Internet Files\Content.IE5\WUNP1T4Z\MM900354734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038600"/>
            <a:ext cx="2476207" cy="236696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939516" y="2967335"/>
            <a:ext cx="52649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Why  do we eat?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600200"/>
            <a:ext cx="61596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After the project is finished, the students will present it</a:t>
            </a:r>
          </a:p>
          <a:p>
            <a:r>
              <a:rPr lang="en-US" b="1" dirty="0" smtClean="0"/>
              <a:t>to teachers and peers. Teachers will assess the project </a:t>
            </a:r>
          </a:p>
          <a:p>
            <a:r>
              <a:rPr lang="en-US" b="1" dirty="0" smtClean="0"/>
              <a:t>by asking questions and taking notes.</a:t>
            </a:r>
            <a:endParaRPr lang="en-US" b="1" dirty="0"/>
          </a:p>
        </p:txBody>
      </p:sp>
      <p:pic>
        <p:nvPicPr>
          <p:cNvPr id="5122" name="Picture 2" descr="C:\Documents and Settings\Karen.george\Local Settings\Temporary Internet Files\Content.IE5\2Q8JT757\MC9002120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124200"/>
            <a:ext cx="1367028" cy="1822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752600"/>
            <a:ext cx="5801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students will then fill out a self reflection paper</a:t>
            </a:r>
          </a:p>
          <a:p>
            <a:r>
              <a:rPr lang="en-US" b="1" dirty="0" smtClean="0"/>
              <a:t>to  assess themselves.</a:t>
            </a:r>
            <a:endParaRPr lang="en-US" b="1" dirty="0"/>
          </a:p>
        </p:txBody>
      </p:sp>
      <p:pic>
        <p:nvPicPr>
          <p:cNvPr id="6146" name="Picture 2" descr="C:\Documents and Settings\Karen.george\Local Settings\Temporary Internet Files\Content.IE5\QILOA9P1\MC90007875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755478"/>
            <a:ext cx="2987570" cy="2640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397000"/>
          <a:ext cx="6096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8200"/>
                <a:gridCol w="762000"/>
                <a:gridCol w="685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Good The Bad The Ugly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 One thing I liked about this project: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 One thing that was hard.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 I learned: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 I want to know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smtClean="0"/>
                        <a:t>more about: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Good ,The Bad , and</a:t>
            </a:r>
            <a:br>
              <a:rPr lang="en-US" dirty="0" smtClean="0"/>
            </a:br>
            <a:r>
              <a:rPr lang="en-US" dirty="0" smtClean="0"/>
              <a:t>The </a:t>
            </a:r>
            <a:br>
              <a:rPr lang="en-US" dirty="0" smtClean="0"/>
            </a:br>
            <a:r>
              <a:rPr lang="en-US" dirty="0" smtClean="0"/>
              <a:t>Ugly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Program Files\Microsoft Office\MEDIA\CAGCAT10\j02952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429000"/>
            <a:ext cx="1362075" cy="2014336"/>
          </a:xfrm>
          <a:prstGeom prst="rect">
            <a:avLst/>
          </a:prstGeom>
          <a:noFill/>
        </p:spPr>
      </p:pic>
      <p:pic>
        <p:nvPicPr>
          <p:cNvPr id="1027" name="Picture 3" descr="C:\Documents and Settings\Karen.george\Local Settings\Temporary Internet Files\Content.IE5\7D3Z1067\MC90005738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048000"/>
            <a:ext cx="4016350" cy="3616471"/>
          </a:xfrm>
          <a:prstGeom prst="rect">
            <a:avLst/>
          </a:prstGeom>
          <a:noFill/>
        </p:spPr>
      </p:pic>
      <p:pic>
        <p:nvPicPr>
          <p:cNvPr id="1028" name="Picture 4" descr="C:\Documents and Settings\Karen.george\Local Settings\Temporary Internet Files\Content.IE5\QR00NX3X\MP90043738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733800"/>
            <a:ext cx="1603248" cy="24014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98281" y="1371600"/>
            <a:ext cx="457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657600"/>
            <a:ext cx="90016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this unit the student will analyze  food to determine if it is healthy. The</a:t>
            </a:r>
          </a:p>
          <a:p>
            <a:r>
              <a:rPr lang="en-US" sz="2000" dirty="0" smtClean="0"/>
              <a:t>Students took a community trip to the store and from a premade </a:t>
            </a:r>
            <a:r>
              <a:rPr lang="en-US" sz="2000" dirty="0" smtClean="0"/>
              <a:t>list of food, they collaborated on and shopped </a:t>
            </a:r>
            <a:r>
              <a:rPr lang="en-US" sz="2000" dirty="0" smtClean="0"/>
              <a:t>for 16 different foods. We had already in a previous unit talked </a:t>
            </a:r>
            <a:r>
              <a:rPr lang="en-US" sz="2000" dirty="0" smtClean="0"/>
              <a:t>about how </a:t>
            </a:r>
            <a:r>
              <a:rPr lang="en-US" sz="2000" dirty="0" smtClean="0"/>
              <a:t>to research sites on the internet to find out the calories, sugars, carbohydrates, and fiber in foods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pic>
        <p:nvPicPr>
          <p:cNvPr id="2050" name="Picture 2" descr="C:\Documents and Settings\Karen.george\Local Settings\Temporary Internet Files\Content.IE5\ZQ5MJX2U\MC9004405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3497667" cy="3194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914400"/>
            <a:ext cx="788568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prerequites  for this unit include</a:t>
            </a:r>
          </a:p>
          <a:p>
            <a:r>
              <a:rPr lang="en-US" sz="3200" dirty="0" smtClean="0"/>
              <a:t>The Students:</a:t>
            </a:r>
          </a:p>
          <a:p>
            <a:r>
              <a:rPr lang="en-US" sz="32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 knowledge of healthy foods versus junk food.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An understanding  of the food pyramid.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How to fill out a chart and make a graph.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How to research for information on the internet.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5791200" y="3886200"/>
            <a:ext cx="2095500" cy="2400300"/>
            <a:chOff x="1248" y="240"/>
            <a:chExt cx="4176" cy="3600"/>
          </a:xfrm>
        </p:grpSpPr>
        <p:sp>
          <p:nvSpPr>
            <p:cNvPr id="3075" name="Pyr1"/>
            <p:cNvSpPr>
              <a:spLocks noEditPoints="1" noChangeArrowheads="1"/>
            </p:cNvSpPr>
            <p:nvPr/>
          </p:nvSpPr>
          <p:spPr bwMode="auto">
            <a:xfrm>
              <a:off x="2873" y="240"/>
              <a:ext cx="936" cy="79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  <a:gd name="T6" fmla="*/ 5400 w 21600"/>
                <a:gd name="T7" fmla="*/ 11800 h 21600"/>
                <a:gd name="T8" fmla="*/ 16200 w 21600"/>
                <a:gd name="T9" fmla="*/ 20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" name="Pyr2"/>
            <p:cNvSpPr>
              <a:spLocks noEditPoints="1" noChangeArrowheads="1"/>
            </p:cNvSpPr>
            <p:nvPr/>
          </p:nvSpPr>
          <p:spPr bwMode="auto">
            <a:xfrm>
              <a:off x="2331" y="1038"/>
              <a:ext cx="2015" cy="936"/>
            </a:xfrm>
            <a:custGeom>
              <a:avLst/>
              <a:gdLst>
                <a:gd name="T0" fmla="*/ 5787 w 21600"/>
                <a:gd name="T1" fmla="*/ 0 h 21600"/>
                <a:gd name="T2" fmla="*/ 15812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787 w 21600"/>
                <a:gd name="T9" fmla="*/ 500 h 21600"/>
                <a:gd name="T10" fmla="*/ 158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7" name="Pyr3"/>
            <p:cNvSpPr>
              <a:spLocks noEditPoints="1" noChangeArrowheads="1"/>
            </p:cNvSpPr>
            <p:nvPr/>
          </p:nvSpPr>
          <p:spPr bwMode="auto">
            <a:xfrm>
              <a:off x="1795" y="1974"/>
              <a:ext cx="3087" cy="935"/>
            </a:xfrm>
            <a:custGeom>
              <a:avLst/>
              <a:gdLst>
                <a:gd name="T0" fmla="*/ 3768 w 21600"/>
                <a:gd name="T1" fmla="*/ 0 h 21600"/>
                <a:gd name="T2" fmla="*/ 17831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287 w 21600"/>
                <a:gd name="T9" fmla="*/ 500 h 21600"/>
                <a:gd name="T10" fmla="*/ 16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" name="Pyr4"/>
            <p:cNvSpPr>
              <a:spLocks noEditPoints="1" noChangeArrowheads="1"/>
            </p:cNvSpPr>
            <p:nvPr/>
          </p:nvSpPr>
          <p:spPr bwMode="auto">
            <a:xfrm>
              <a:off x="1248" y="2904"/>
              <a:ext cx="4176" cy="936"/>
            </a:xfrm>
            <a:custGeom>
              <a:avLst/>
              <a:gdLst>
                <a:gd name="T0" fmla="*/ 2793 w 21600"/>
                <a:gd name="T1" fmla="*/ 0 h 21600"/>
                <a:gd name="T2" fmla="*/ 18806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3287 w 21600"/>
                <a:gd name="T9" fmla="*/ 500 h 21600"/>
                <a:gd name="T10" fmla="*/ 17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079" name="Picture 7" descr="C:\Documents and Settings\Karen.george\Local Settings\Temporary Internet Files\Content.IE5\O8761B7W\MC90043981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114800"/>
            <a:ext cx="2437943" cy="24379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447800"/>
            <a:ext cx="27949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materials needed are :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Food(duh)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work sheet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graph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Pencils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Computers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Flip Video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TV</a:t>
            </a:r>
            <a:endParaRPr lang="en-US" dirty="0"/>
          </a:p>
        </p:txBody>
      </p:sp>
      <p:pic>
        <p:nvPicPr>
          <p:cNvPr id="4099" name="Picture 3" descr="C:\Documents and Settings\Karen.george\Local Settings\Temporary Internet Files\Content.IE5\8FNG6961\MC90005355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276600"/>
            <a:ext cx="2479243" cy="2479243"/>
          </a:xfrm>
          <a:prstGeom prst="rect">
            <a:avLst/>
          </a:prstGeom>
          <a:noFill/>
        </p:spPr>
      </p:pic>
      <p:pic>
        <p:nvPicPr>
          <p:cNvPr id="4100" name="Picture 4" descr="C:\Documents and Settings\Karen.george\Local Settings\Temporary Internet Files\Content.IE5\QILOA9P1\MP90017559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191000"/>
            <a:ext cx="1484249" cy="2209800"/>
          </a:xfrm>
          <a:prstGeom prst="rect">
            <a:avLst/>
          </a:prstGeom>
          <a:noFill/>
        </p:spPr>
      </p:pic>
      <p:pic>
        <p:nvPicPr>
          <p:cNvPr id="1026" name="Picture 2" descr="C:\Documents and Settings\Karen.george\Local Settings\Temporary Internet Files\Content.IE5\SY5GIT18\MC90000126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914400"/>
            <a:ext cx="1819656" cy="1871777"/>
          </a:xfrm>
          <a:prstGeom prst="rect">
            <a:avLst/>
          </a:prstGeom>
          <a:noFill/>
        </p:spPr>
      </p:pic>
      <p:pic>
        <p:nvPicPr>
          <p:cNvPr id="1027" name="Picture 3" descr="C:\Documents and Settings\Karen.george\Local Settings\Temporary Internet Files\Content.IE5\7OOEPCCH\MC90009031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3581400"/>
            <a:ext cx="1736756" cy="1246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762000"/>
            <a:ext cx="5053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example of the worksheet could look like this: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397000"/>
          <a:ext cx="60960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Calories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Sugar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Carbohydrate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Good?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Bad?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Ugly?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1905000"/>
            <a:ext cx="60781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all the foods have been put on the chart the students </a:t>
            </a:r>
          </a:p>
          <a:p>
            <a:r>
              <a:rPr lang="en-US" dirty="0" smtClean="0"/>
              <a:t>collaborate with each other to decide which foods are good,</a:t>
            </a:r>
          </a:p>
          <a:p>
            <a:r>
              <a:rPr lang="en-US" dirty="0" smtClean="0"/>
              <a:t>bad or ugly.</a:t>
            </a:r>
            <a:endParaRPr lang="en-US" dirty="0"/>
          </a:p>
        </p:txBody>
      </p:sp>
      <p:pic>
        <p:nvPicPr>
          <p:cNvPr id="2050" name="Picture 2" descr="C:\Documents and Settings\Karen.george\Local Settings\Temporary Internet Files\Content.IE5\7OOEPCCH\MC90043775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038600"/>
            <a:ext cx="1438275" cy="1927225"/>
          </a:xfrm>
          <a:prstGeom prst="rect">
            <a:avLst/>
          </a:prstGeom>
          <a:noFill/>
        </p:spPr>
      </p:pic>
      <p:pic>
        <p:nvPicPr>
          <p:cNvPr id="2051" name="Picture 3" descr="C:\Documents and Settings\Karen.george\Local Settings\Temporary Internet Files\Content.IE5\1T9EWT93\MC9003346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4798" y="2632557"/>
            <a:ext cx="1854403" cy="1592885"/>
          </a:xfrm>
          <a:prstGeom prst="rect">
            <a:avLst/>
          </a:prstGeom>
          <a:noFill/>
        </p:spPr>
      </p:pic>
      <p:pic>
        <p:nvPicPr>
          <p:cNvPr id="2052" name="Picture 4" descr="C:\Documents and Settings\Karen.george\Local Settings\Temporary Internet Files\Content.IE5\8H9V9HXM\MP90044381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982" y="3962400"/>
            <a:ext cx="2625462" cy="1747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1447800"/>
            <a:ext cx="61613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next step is for the student’s to decide which</a:t>
            </a:r>
          </a:p>
          <a:p>
            <a:r>
              <a:rPr lang="en-US" b="1" dirty="0" smtClean="0"/>
              <a:t>form they want to do their final project for this unit.</a:t>
            </a:r>
          </a:p>
          <a:p>
            <a:r>
              <a:rPr lang="en-US" b="1" dirty="0" smtClean="0"/>
              <a:t>They can choose power-point, brochure, newsletter etc.</a:t>
            </a:r>
          </a:p>
          <a:p>
            <a:endParaRPr lang="en-US" dirty="0"/>
          </a:p>
        </p:txBody>
      </p:sp>
      <p:pic>
        <p:nvPicPr>
          <p:cNvPr id="3076" name="Picture 4" descr="C:\Documents and Settings\Karen.george\Local Settings\Temporary Internet Files\Content.IE5\7OOEPCCH\MM90028406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743200"/>
            <a:ext cx="2395538" cy="2395538"/>
          </a:xfrm>
          <a:prstGeom prst="rect">
            <a:avLst/>
          </a:prstGeom>
          <a:noFill/>
        </p:spPr>
      </p:pic>
      <p:pic>
        <p:nvPicPr>
          <p:cNvPr id="3077" name="Picture 5" descr="C:\Documents and Settings\Karen.george\Local Settings\Temporary Internet Files\Content.IE5\1T9EWT93\MM900174001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819400"/>
            <a:ext cx="2109787" cy="24252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2667000"/>
            <a:ext cx="821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Then they will cooperate with each other with each other and</a:t>
            </a:r>
          </a:p>
          <a:p>
            <a:r>
              <a:rPr lang="en-US" b="1" dirty="0" smtClean="0"/>
              <a:t>design their project. </a:t>
            </a:r>
            <a:endParaRPr lang="en-US" b="1" dirty="0"/>
          </a:p>
        </p:txBody>
      </p:sp>
      <p:pic>
        <p:nvPicPr>
          <p:cNvPr id="4098" name="Picture 2" descr="C:\Documents and Settings\Karen.george\Local Settings\Temporary Internet Files\Content.IE5\ZQ5MJX2U\MC90007873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6424" y="3581400"/>
            <a:ext cx="2751151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330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Essential Question</vt:lpstr>
      <vt:lpstr>The Good ,The Bad , and The  Ugly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Redmond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Healthy is my lunch?</dc:title>
  <dc:creator>karen george</dc:creator>
  <cp:lastModifiedBy>karen george</cp:lastModifiedBy>
  <cp:revision>8</cp:revision>
  <dcterms:created xsi:type="dcterms:W3CDTF">2010-08-03T19:39:54Z</dcterms:created>
  <dcterms:modified xsi:type="dcterms:W3CDTF">2010-08-05T17:28:41Z</dcterms:modified>
</cp:coreProperties>
</file>